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2" r:id="rId2"/>
    <p:sldId id="258" r:id="rId3"/>
    <p:sldId id="281" r:id="rId4"/>
    <p:sldId id="283" r:id="rId5"/>
    <p:sldId id="282" r:id="rId6"/>
    <p:sldId id="284" r:id="rId7"/>
    <p:sldId id="285" r:id="rId8"/>
    <p:sldId id="286" r:id="rId9"/>
    <p:sldId id="259" r:id="rId10"/>
    <p:sldId id="268" r:id="rId11"/>
    <p:sldId id="288" r:id="rId12"/>
    <p:sldId id="289" r:id="rId13"/>
    <p:sldId id="287" r:id="rId14"/>
    <p:sldId id="291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embeddedFontLst>
    <p:embeddedFont>
      <p:font typeface="나눔고딕OTF" panose="020D0604000000000000" pitchFamily="34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4380"/>
    <a:srgbClr val="FFFFFF"/>
    <a:srgbClr val="2C4680"/>
    <a:srgbClr val="243A6A"/>
    <a:srgbClr val="4CD2F7"/>
    <a:srgbClr val="1D2846"/>
    <a:srgbClr val="172132"/>
    <a:srgbClr val="8CC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5298" autoAdjust="0"/>
  </p:normalViewPr>
  <p:slideViewPr>
    <p:cSldViewPr>
      <p:cViewPr varScale="1">
        <p:scale>
          <a:sx n="109" d="100"/>
          <a:sy n="109" d="100"/>
        </p:scale>
        <p:origin x="93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46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2A1BB37-0EDA-42E9-899C-CB7977A03E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41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3C2E477-F571-40A5-AC99-704E7D92B4AE}" type="datetimeFigureOut">
              <a:rPr lang="ko-KR" altLang="en-US"/>
              <a:pPr>
                <a:defRPr/>
              </a:pPr>
              <a:t>2022-07-15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01CBEEF9-9133-4B61-8A79-9C53C21405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04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OTF" panose="020D0604000000000000" pitchFamily="34" charset="-127"/>
        <a:ea typeface="나눔고딕OTF" panose="020D0604000000000000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OTF" panose="020D0604000000000000" pitchFamily="34" charset="-127"/>
        <a:ea typeface="나눔고딕OTF" panose="020D0604000000000000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OTF" panose="020D0604000000000000" pitchFamily="34" charset="-127"/>
        <a:ea typeface="나눔고딕OTF" panose="020D0604000000000000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OTF" panose="020D0604000000000000" pitchFamily="34" charset="-127"/>
        <a:ea typeface="나눔고딕OTF" panose="020D0604000000000000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OTF" panose="020D0604000000000000" pitchFamily="34" charset="-127"/>
        <a:ea typeface="나눔고딕OTF" panose="020D0604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4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4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97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D7CBA-81AE-C994-17B5-0695C785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0F2E-E42A-4B09-897D-630B8763FD44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DA39A-E440-BA9F-3E2E-02FF4265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F8683-F303-43EB-C500-C18C82AC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4371C-2BFF-4407-B5E4-7F08052FB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1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4"/>
          <p:cNvSpPr>
            <a:spLocks noChangeArrowheads="1"/>
          </p:cNvSpPr>
          <p:nvPr/>
        </p:nvSpPr>
        <p:spPr bwMode="auto">
          <a:xfrm>
            <a:off x="909315" y="1150938"/>
            <a:ext cx="5546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지상준 </a:t>
            </a:r>
            <a:r>
              <a:rPr kumimoji="0" lang="en-US" altLang="ko-KR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주제 및 결과 소개</a:t>
            </a:r>
            <a:endParaRPr kumimoji="0" lang="en-US" altLang="ko-KR" sz="2000" b="1" dirty="0">
              <a:solidFill>
                <a:srgbClr val="2143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6"/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6" t="24483" r="15266" b="24449"/>
          <a:stretch>
            <a:fillRect/>
          </a:stretch>
        </p:blipFill>
        <p:spPr bwMode="auto">
          <a:xfrm>
            <a:off x="983431" y="4528970"/>
            <a:ext cx="3769151" cy="16283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7303935" y="2351610"/>
            <a:ext cx="4011414" cy="1377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12"/>
          <p:cNvSpPr>
            <a:spLocks noChangeArrowheads="1"/>
          </p:cNvSpPr>
          <p:nvPr/>
        </p:nvSpPr>
        <p:spPr bwMode="auto">
          <a:xfrm>
            <a:off x="6240017" y="2226505"/>
            <a:ext cx="1628044" cy="1628370"/>
          </a:xfrm>
          <a:prstGeom prst="ellipse">
            <a:avLst/>
          </a:prstGeom>
          <a:solidFill>
            <a:srgbClr val="3959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이등변 삼각형 43"/>
          <p:cNvSpPr/>
          <p:nvPr/>
        </p:nvSpPr>
        <p:spPr bwMode="auto">
          <a:xfrm rot="5400000">
            <a:off x="5357403" y="2920173"/>
            <a:ext cx="277798" cy="24075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304"/>
          <p:cNvSpPr>
            <a:spLocks noChangeArrowheads="1"/>
          </p:cNvSpPr>
          <p:nvPr/>
        </p:nvSpPr>
        <p:spPr bwMode="auto">
          <a:xfrm>
            <a:off x="6240017" y="2601427"/>
            <a:ext cx="1628043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1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AI-Hub</a:t>
            </a:r>
          </a:p>
          <a:p>
            <a:pPr algn="ctr" eaLnBrk="1" latinLnBrk="1" hangingPunct="1"/>
            <a:r>
              <a:rPr kumimoji="0" lang="ko-KR" altLang="en-US" sz="1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이미지</a:t>
            </a:r>
            <a:endParaRPr kumimoji="0" lang="en-US" altLang="ko-KR" sz="1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r>
              <a:rPr kumimoji="0" lang="en-US" altLang="ko-KR" sz="1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</a:t>
            </a:r>
            <a:r>
              <a:rPr kumimoji="0" lang="en-US" altLang="ko-KR" sz="1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7303934" y="4655489"/>
            <a:ext cx="4011415" cy="13760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304"/>
          <p:cNvSpPr>
            <a:spLocks noChangeArrowheads="1"/>
          </p:cNvSpPr>
          <p:nvPr/>
        </p:nvSpPr>
        <p:spPr bwMode="auto">
          <a:xfrm>
            <a:off x="8020644" y="4967626"/>
            <a:ext cx="311591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hangingPunct="1"/>
            <a:r>
              <a:rPr kumimoji="0" lang="en-US" altLang="ko-KR" sz="13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PyQt5</a:t>
            </a:r>
            <a:r>
              <a:rPr kumimoji="0" lang="ko-KR" altLang="en-US" sz="13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 개발 과정에서 발생한 이슈 정리</a:t>
            </a:r>
            <a:endParaRPr kumimoji="0" lang="en-US" altLang="ko-KR" sz="13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erdana" panose="020B0604030504040204" pitchFamily="34" charset="0"/>
            </a:endParaRPr>
          </a:p>
          <a:p>
            <a:pPr algn="just" eaLnBrk="1" hangingPunct="1"/>
            <a:endParaRPr kumimoji="0" lang="en-US" altLang="ko-KR" sz="13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erdana" panose="020B0604030504040204" pitchFamily="34" charset="0"/>
            </a:endParaRPr>
          </a:p>
          <a:p>
            <a:pPr algn="just" eaLnBrk="1" hangingPunct="1"/>
            <a:r>
              <a:rPr kumimoji="0" lang="en-US" altLang="ko-KR" sz="1300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Resnet,Vgg</a:t>
            </a:r>
            <a:r>
              <a:rPr kumimoji="0" lang="en-US" altLang="ko-KR" sz="13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, </a:t>
            </a:r>
            <a:r>
              <a:rPr kumimoji="0" lang="en-US" altLang="ko-KR" sz="1300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Alexnet</a:t>
            </a:r>
            <a:r>
              <a:rPr kumimoji="0" lang="ko-KR" altLang="en-US" sz="13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panose="020B0604030504040204" pitchFamily="34" charset="0"/>
              </a:rPr>
              <a:t>에 대한 학습 결과</a:t>
            </a:r>
            <a:endParaRPr kumimoji="0" lang="en-US" altLang="ko-KR" sz="13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erdana" panose="020B0604030504040204" pitchFamily="34" charset="0"/>
            </a:endParaRPr>
          </a:p>
        </p:txBody>
      </p:sp>
      <p:sp>
        <p:nvSpPr>
          <p:cNvPr id="38" name="타원 42"/>
          <p:cNvSpPr>
            <a:spLocks noChangeArrowheads="1"/>
          </p:cNvSpPr>
          <p:nvPr/>
        </p:nvSpPr>
        <p:spPr bwMode="auto">
          <a:xfrm>
            <a:off x="6240016" y="4528971"/>
            <a:ext cx="1628044" cy="1628370"/>
          </a:xfrm>
          <a:prstGeom prst="ellipse">
            <a:avLst/>
          </a:prstGeom>
          <a:solidFill>
            <a:srgbClr val="70B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이등변 삼각형 38"/>
          <p:cNvSpPr/>
          <p:nvPr/>
        </p:nvSpPr>
        <p:spPr bwMode="auto">
          <a:xfrm rot="5400000">
            <a:off x="5356474" y="5223125"/>
            <a:ext cx="279651" cy="24075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Rectangle 304"/>
          <p:cNvSpPr>
            <a:spLocks noChangeArrowheads="1"/>
          </p:cNvSpPr>
          <p:nvPr/>
        </p:nvSpPr>
        <p:spPr bwMode="auto">
          <a:xfrm>
            <a:off x="6449193" y="4966108"/>
            <a:ext cx="12096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 eaLnBrk="1" latinLnBrk="1" hangingPunct="1"/>
            <a:r>
              <a:rPr kumimoji="0"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kumimoji="0"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</a:t>
            </a:r>
            <a:endParaRPr kumimoji="0"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kumimoji="0"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r>
              <a:rPr kumimoji="0"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</a:t>
            </a:r>
            <a:endParaRPr kumimoji="0"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8"/>
          <p:cNvGrpSpPr>
            <a:grpSpLocks/>
          </p:cNvGrpSpPr>
          <p:nvPr/>
        </p:nvGrpSpPr>
        <p:grpSpPr bwMode="auto">
          <a:xfrm>
            <a:off x="909316" y="449271"/>
            <a:ext cx="5903997" cy="475233"/>
            <a:chOff x="478523" y="408615"/>
            <a:chExt cx="2084044" cy="475215"/>
          </a:xfrm>
        </p:grpSpPr>
        <p:sp>
          <p:nvSpPr>
            <p:cNvPr id="50" name="Text Box 58"/>
            <p:cNvSpPr txBox="1">
              <a:spLocks noChangeArrowheads="1"/>
            </p:cNvSpPr>
            <p:nvPr/>
          </p:nvSpPr>
          <p:spPr bwMode="auto">
            <a:xfrm>
              <a:off x="478523" y="482646"/>
              <a:ext cx="2084044" cy="4011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팀원 별 역할 설명 및 분류 결과 소개</a:t>
              </a:r>
              <a:endParaRPr lang="en-US" altLang="ko-KR" sz="2500" b="1" spc="-150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 Box 58"/>
            <p:cNvSpPr txBox="1">
              <a:spLocks noChangeArrowheads="1"/>
            </p:cNvSpPr>
            <p:nvPr/>
          </p:nvSpPr>
          <p:spPr bwMode="auto">
            <a:xfrm>
              <a:off x="479267" y="408615"/>
              <a:ext cx="992024" cy="4381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 descr="한국 이미지(음식)">
            <a:extLst>
              <a:ext uri="{FF2B5EF4-FFF2-40B4-BE49-F238E27FC236}">
                <a16:creationId xmlns:a16="http://schemas.microsoft.com/office/drawing/2014/main" id="{B4582856-B25F-39A4-71E8-25A60517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65" y="2142030"/>
            <a:ext cx="1770016" cy="17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A107891-6101-2C3E-B7D0-2AFDEFE2A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629" y="2808446"/>
            <a:ext cx="3294705" cy="4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음식 150종(종별 약 1천 장)의</a:t>
            </a:r>
            <a:endParaRPr kumimoji="0" lang="en-US" altLang="ko-KR" sz="1300" b="1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</a:t>
            </a:r>
            <a:r>
              <a:rPr kumimoji="0" lang="en-US" altLang="ko-KR" sz="13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구축한 이미지 데이터 제공</a:t>
            </a:r>
            <a:r>
              <a:rPr kumimoji="0" lang="ko-KR" altLang="ko-KR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2985-B3CE-F5A8-438D-C1230EB0BBFE}"/>
              </a:ext>
            </a:extLst>
          </p:cNvPr>
          <p:cNvSpPr txBox="1"/>
          <p:nvPr/>
        </p:nvSpPr>
        <p:spPr>
          <a:xfrm>
            <a:off x="1258590" y="4831191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PyQt5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Resnet,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Vgg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Alexnet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8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8B77D1-3477-FBD5-8679-EDCC58B0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F6D21-26F0-899C-217F-23891924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46D267-9634-9C4D-EFA6-3FFA786B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58"/>
          <p:cNvSpPr txBox="1">
            <a:spLocks noChangeArrowheads="1"/>
          </p:cNvSpPr>
          <p:nvPr/>
        </p:nvSpPr>
        <p:spPr bwMode="auto">
          <a:xfrm>
            <a:off x="860864" y="518638"/>
            <a:ext cx="3506943" cy="40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bIns="46800" anchor="ctr"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lang="ko-KR" altLang="en-US" sz="2500" b="1" spc="-15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 결과 소개</a:t>
            </a:r>
            <a:endParaRPr lang="en-US" altLang="ko-KR" sz="2500" b="1" spc="-150" dirty="0">
              <a:solidFill>
                <a:srgbClr val="2143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연결선 6"/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C69150-EE4D-350F-D920-2F23CD071B09}"/>
              </a:ext>
            </a:extLst>
          </p:cNvPr>
          <p:cNvSpPr txBox="1"/>
          <p:nvPr/>
        </p:nvSpPr>
        <p:spPr>
          <a:xfrm>
            <a:off x="3764369" y="2780928"/>
            <a:ext cx="4663262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VGG</a:t>
            </a:r>
          </a:p>
          <a:p>
            <a:pPr algn="ctr"/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2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EF3E27-5BE4-3379-24D8-199BB903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08DF37-EF4B-BACB-E505-D3DDC4FA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902788-8A5B-C7E6-0AA0-98531F4A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6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76BFD-5C6C-29B8-7997-024C60AD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E67EA-844C-3DD4-2FC8-B1E89633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19C78F-0AF0-034E-2813-7C4AD8EA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0"/>
            <a:ext cx="1114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4"/>
          <p:cNvSpPr>
            <a:spLocks noChangeArrowheads="1"/>
          </p:cNvSpPr>
          <p:nvPr/>
        </p:nvSpPr>
        <p:spPr bwMode="auto">
          <a:xfrm>
            <a:off x="909315" y="729431"/>
            <a:ext cx="5546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지상준 </a:t>
            </a:r>
            <a:r>
              <a:rPr kumimoji="0" lang="en-US" altLang="ko-KR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GUI </a:t>
            </a:r>
            <a:r>
              <a:rPr kumimoji="0" lang="ko-KR" altLang="en-US" sz="2000" b="1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kumimoji="0" lang="en-US" altLang="ko-KR" sz="2000" b="1" dirty="0">
              <a:solidFill>
                <a:srgbClr val="2143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1D1AA9-0965-B1EC-01CB-251022F6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65" y="1639341"/>
            <a:ext cx="5085135" cy="40939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3F5BD-048E-6FBD-278B-F9BCA9DEDDC7}"/>
              </a:ext>
            </a:extLst>
          </p:cNvPr>
          <p:cNvSpPr txBox="1"/>
          <p:nvPr/>
        </p:nvSpPr>
        <p:spPr>
          <a:xfrm>
            <a:off x="6905346" y="2071389"/>
            <a:ext cx="4663262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진입점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분류에 관한 위젯 클래스를 만들어서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main window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등록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분류를 선택하면 해당 위젯의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인스턴스를 생성하고 레이아웃에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7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43F5BD-048E-6FBD-278B-F9BCA9DEDDC7}"/>
              </a:ext>
            </a:extLst>
          </p:cNvPr>
          <p:cNvSpPr txBox="1"/>
          <p:nvPr/>
        </p:nvSpPr>
        <p:spPr>
          <a:xfrm>
            <a:off x="6905346" y="2071389"/>
            <a:ext cx="466326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모델 학습을 하는 스레드가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UI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스레드의 위젯 내용을 변경하려 하면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발생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C#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WinForm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크로스 스레드 문제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3F018-A28D-475A-9993-DD7916B1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3" y="2132856"/>
            <a:ext cx="5359867" cy="23278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01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43F5BD-048E-6FBD-278B-F9BCA9DEDDC7}"/>
              </a:ext>
            </a:extLst>
          </p:cNvPr>
          <p:cNvSpPr txBox="1"/>
          <p:nvPr/>
        </p:nvSpPr>
        <p:spPr>
          <a:xfrm>
            <a:off x="6905346" y="980728"/>
            <a:ext cx="4663262" cy="50783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 시그널을 이용하여 문제 해결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pyqtSignal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생성된 인스턴스는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C#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WinForm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이벤트를 등록하는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Event Handler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유사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이벤트를 여러 개 등록 가능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스레드에서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pyqtSignal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emit()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호출하면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이벤트 메서드 모두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스레드에서는 훈련 스레드에서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시그널이 메시지 큐에 들어 올 때까지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작업이 가능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5F2F06-457A-6FE3-04A1-76EAF98D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47472"/>
            <a:ext cx="5544616" cy="25908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1F04B6-2333-2F81-59C1-EC799426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217094"/>
            <a:ext cx="5688632" cy="3293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40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43F5BD-048E-6FBD-278B-F9BCA9DEDDC7}"/>
              </a:ext>
            </a:extLst>
          </p:cNvPr>
          <p:cNvSpPr txBox="1"/>
          <p:nvPr/>
        </p:nvSpPr>
        <p:spPr>
          <a:xfrm>
            <a:off x="6905346" y="2128788"/>
            <a:ext cx="466326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스레드가 훈련 스레드 생성 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 진행을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훈련스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스레드에 위임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스레드는 훈련 스레드의 시작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종료에 대한 시그널이 발생 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피드백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E072FD-7663-CB94-5FB1-395A9ECB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38336"/>
            <a:ext cx="5904656" cy="63813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21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43F5BD-048E-6FBD-278B-F9BCA9DEDDC7}"/>
              </a:ext>
            </a:extLst>
          </p:cNvPr>
          <p:cNvSpPr txBox="1"/>
          <p:nvPr/>
        </p:nvSpPr>
        <p:spPr>
          <a:xfrm>
            <a:off x="6905346" y="2708920"/>
            <a:ext cx="466326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PyQt5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위젯에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 Sheet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가능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C88FD-1FAF-3955-872D-46ADAC1D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33917"/>
            <a:ext cx="5904656" cy="63901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0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213DEB-D39A-F489-B727-50DAA898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0CBD2-1BA1-4C2F-A003-729707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58"/>
          <p:cNvSpPr txBox="1">
            <a:spLocks noChangeArrowheads="1"/>
          </p:cNvSpPr>
          <p:nvPr/>
        </p:nvSpPr>
        <p:spPr bwMode="auto">
          <a:xfrm>
            <a:off x="860865" y="518638"/>
            <a:ext cx="2084388" cy="40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bIns="46800" anchor="ctr"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lang="ko-KR" altLang="en-US" sz="2500" b="1" spc="-150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2500" b="1" spc="-150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spc="-150" dirty="0">
                <a:solidFill>
                  <a:srgbClr val="2143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en-US" altLang="ko-KR" sz="2500" b="1" spc="-150" dirty="0">
              <a:solidFill>
                <a:srgbClr val="2143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연결선 6"/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D5C9C9-1F55-FD66-9DD1-C16814873C48}"/>
              </a:ext>
            </a:extLst>
          </p:cNvPr>
          <p:cNvSpPr txBox="1"/>
          <p:nvPr/>
        </p:nvSpPr>
        <p:spPr>
          <a:xfrm>
            <a:off x="3764369" y="2780928"/>
            <a:ext cx="4663262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python main.py</a:t>
            </a: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85563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5947</TotalTime>
  <Words>240</Words>
  <Application>Microsoft Office PowerPoint</Application>
  <PresentationFormat>와이드스크린</PresentationFormat>
  <Paragraphs>68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나눔고딕OTF</vt:lpstr>
      <vt:lpstr>굴림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통로이미지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클립아트코리아</dc:creator>
  <cp:lastModifiedBy>Ji Sang-joon</cp:lastModifiedBy>
  <cp:revision>725</cp:revision>
  <dcterms:created xsi:type="dcterms:W3CDTF">2007-11-11T16:17:21Z</dcterms:created>
  <dcterms:modified xsi:type="dcterms:W3CDTF">2022-07-14T17:45:52Z</dcterms:modified>
</cp:coreProperties>
</file>